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1" r:id="rId9"/>
    <p:sldId id="264" r:id="rId10"/>
    <p:sldId id="265" r:id="rId11"/>
    <p:sldId id="266" r:id="rId12"/>
    <p:sldId id="267" r:id="rId13"/>
    <p:sldId id="268" r:id="rId14"/>
    <p:sldId id="270" r:id="rId15"/>
  </p:sldIdLst>
  <p:sldSz cx="9144000" cy="5143500" type="screen16x9"/>
  <p:notesSz cx="6858000" cy="9144000"/>
  <p:embeddedFontLst>
    <p:embeddedFont>
      <p:font typeface="Google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ef99d2c9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ef99d2c9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ef99d2c9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ef99d2c9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ef99d2c9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ef99d2c9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ef99d2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ef99d2c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f99d2c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f99d2c9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ef99d2c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ef99d2c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ef99d2c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ef99d2c9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f99d2c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f99d2c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59B07BD-9995-100B-B9AE-BE97F8880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f99d2c91_0_37:notes">
            <a:extLst>
              <a:ext uri="{FF2B5EF4-FFF2-40B4-BE49-F238E27FC236}">
                <a16:creationId xmlns:a16="http://schemas.microsoft.com/office/drawing/2014/main" id="{4EB0F537-E493-EDE2-82A4-CEE7E5DF33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f99d2c91_0_37:notes">
            <a:extLst>
              <a:ext uri="{FF2B5EF4-FFF2-40B4-BE49-F238E27FC236}">
                <a16:creationId xmlns:a16="http://schemas.microsoft.com/office/drawing/2014/main" id="{CFE5EA6A-7927-DDEF-8849-2AA753068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1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ef99d2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ef99d2c9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466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name: DATA MAVERICKS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leader name:  SREEJITH 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</a:t>
            </a:r>
            <a:r>
              <a:rPr lang="en-GB" sz="18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: T</a:t>
            </a:r>
            <a:r>
              <a:rPr lang="en-US" sz="1800" b="1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ackling</a:t>
            </a:r>
            <a:r>
              <a:rPr lang="en-US" sz="18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Climate Change Through Innovation and Collaboration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72573" y="491211"/>
            <a:ext cx="8845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Estimated implementation cost (optional)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B2B32-CA33-7E17-CCEB-4E5FA66F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09" y="986054"/>
            <a:ext cx="8821381" cy="38025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145340" y="108825"/>
            <a:ext cx="5303671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3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300" dirty="0">
              <a:latin typeface="Google Sans"/>
              <a:ea typeface="Google Sans"/>
              <a:cs typeface="Google Sans"/>
              <a:sym typeface="Google Sans"/>
            </a:endParaRPr>
          </a:p>
          <a:p>
            <a:pPr algn="just"/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</a:t>
            </a: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AI-Powered Climate Risk Predictor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MVP is a functional prototype that demonstrates the core capabilities of the solution. It provides:</a:t>
            </a:r>
          </a:p>
          <a:p>
            <a:pPr algn="just"/>
            <a:endParaRPr lang="en-US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Real-time CO₂ emission and climate risk predictions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using ML models (</a:t>
            </a: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Random Forest, XG Boost, LSTM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Gemini AI-generated mitigation strategies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sustainability and climate action.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Geospatial visualization (Folium maps)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to highlight high-risk climate zones.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User-friendly web application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uploading datasets, running AI models, and getting insights.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Cloud deployment compatibility (Google Cloud IDX, Lovable . dev)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scalability.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Why is the MVP Important?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Proves feasibility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Demonstrates that AI can accurately predict climate risks.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Enables early testing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Users can interact with the system and provide feedback.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Supports further development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The MVP serves as a foundation for advanced features and real-world deployment.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987DA-8909-95A2-320D-BC50F1DE7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28" y="519802"/>
            <a:ext cx="3552555" cy="2149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675C51-4F80-A2EE-03C1-D779F650F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228" y="3394616"/>
            <a:ext cx="3552555" cy="990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3762D-F103-B0DD-2BD0-E1846E5A3A20}"/>
              </a:ext>
            </a:extLst>
          </p:cNvPr>
          <p:cNvSpPr txBox="1"/>
          <p:nvPr/>
        </p:nvSpPr>
        <p:spPr>
          <a:xfrm>
            <a:off x="5520228" y="4547849"/>
            <a:ext cx="32338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📌 </a:t>
            </a:r>
            <a:r>
              <a:rPr lang="it-IT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Figure 9. </a:t>
            </a:r>
            <a:r>
              <a:rPr lang="it-IT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 Model Prediction Results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67E2C-63E6-02B3-138F-39DAED28868A}"/>
              </a:ext>
            </a:extLst>
          </p:cNvPr>
          <p:cNvSpPr txBox="1"/>
          <p:nvPr/>
        </p:nvSpPr>
        <p:spPr>
          <a:xfrm>
            <a:off x="5374888" y="2814517"/>
            <a:ext cx="3697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📌 Figure 8.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SHAP Explainability Map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2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320601-E05B-8442-8D1B-4E7A7DA71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00" y="460573"/>
            <a:ext cx="5118046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Future Development &amp; Enhancements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Real-Time Climate Monitoring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Integration with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IoT sensors &amp; satellite data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live climate tracking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2.     Advanced AI Model Training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Incorporating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Deep Learning (CNNs, Transformers)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more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accurate climate forecasts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3.     Global Collaboration &amp; Open Data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Creating a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public climate data platform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where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researchers &amp; policymakers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can access and contribute to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climate insights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4.     Policy &amp; Industry Integration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Generating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AI-driven reports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governments, climate organizations, and industries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to assist in sustainable decision-making.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5.     Mobile Application Development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 mobile version for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real-time CO₂ tracking, alerts, and climate recommendations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B8518AC-7201-31F3-FB36-2B9DEB5A8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746" y="658503"/>
            <a:ext cx="3672994" cy="31607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771BC4-7A10-67F1-45C8-26199853A686}"/>
              </a:ext>
            </a:extLst>
          </p:cNvPr>
          <p:cNvSpPr txBox="1"/>
          <p:nvPr/>
        </p:nvSpPr>
        <p:spPr>
          <a:xfrm>
            <a:off x="5159306" y="4068701"/>
            <a:ext cx="367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FIGURE 10.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roadmap diagram showing the future development stages.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GitHub Public Repository: 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Demo Video Link (3 Minutes):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MVP Link: 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0C601-E14D-91F7-3BE3-B148EB124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547" y="566605"/>
            <a:ext cx="3050788" cy="3477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D18C6-26E6-0F6D-41BB-7637925412A4}"/>
              </a:ext>
            </a:extLst>
          </p:cNvPr>
          <p:cNvSpPr txBox="1"/>
          <p:nvPr/>
        </p:nvSpPr>
        <p:spPr>
          <a:xfrm>
            <a:off x="6093211" y="4143557"/>
            <a:ext cx="30507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Visually represents CO₂ emissions, climate risks, and AI-driven insights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21FBB2-9511-3BB3-75E0-D29FA49B863A}"/>
              </a:ext>
            </a:extLst>
          </p:cNvPr>
          <p:cNvSpPr/>
          <p:nvPr/>
        </p:nvSpPr>
        <p:spPr>
          <a:xfrm>
            <a:off x="76665" y="566605"/>
            <a:ext cx="5863217" cy="4349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ysClr val="windowText" lastClr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Title: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</a:t>
            </a: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AI-Powered Climate Risk Predictor</a:t>
            </a:r>
          </a:p>
          <a:p>
            <a:endParaRPr lang="en-GB" dirty="0">
              <a:solidFill>
                <a:sysClr val="windowText" lastClr="00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Content:</a:t>
            </a:r>
            <a:endParaRPr lang="en-GB" dirty="0">
              <a:solidFill>
                <a:sysClr val="windowText" lastClr="00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Our solution uses </a:t>
            </a: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Machine Learning and AI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to predict </a:t>
            </a: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CO₂ emissions and climate risks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helping policymakers and industries make </a:t>
            </a: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data-driven decisions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algn="just"/>
            <a:endParaRPr lang="en-GB" dirty="0">
              <a:solidFill>
                <a:sysClr val="windowText" lastClr="00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Real-time CO₂ &amp; climate risk prediction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using ML models (</a:t>
            </a: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Random Forest, XG Boost, LSTM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AI-powered climate mitigation strategies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via </a:t>
            </a: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Gemini API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Geospatial visualization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(Folium maps) to highlight high-risk climate zones.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User-friendly web app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interactive climate analysis &amp; dataset uploads.</a:t>
            </a:r>
          </a:p>
          <a:p>
            <a:endParaRPr lang="en-GB" dirty="0">
              <a:solidFill>
                <a:sysClr val="windowText" lastClr="00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This system enables </a:t>
            </a: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proactive climate action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and supports </a:t>
            </a:r>
            <a:r>
              <a:rPr lang="en-GB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sustainability efforts worldwide</a:t>
            </a:r>
            <a:r>
              <a:rPr lang="en-GB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ysClr val="windowText" lastClr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ctr"/>
            <a:endParaRPr lang="en-IN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487A50-1210-6E65-55F9-7A49E6503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205" y="625024"/>
            <a:ext cx="2851994" cy="3033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A8C24-23DA-A5E0-3BA2-EF867197AE86}"/>
              </a:ext>
            </a:extLst>
          </p:cNvPr>
          <p:cNvSpPr txBox="1"/>
          <p:nvPr/>
        </p:nvSpPr>
        <p:spPr>
          <a:xfrm>
            <a:off x="6188205" y="4031496"/>
            <a:ext cx="28519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FIGURE 2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 Comparison Chart – Show how your solution is better than traditional models.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D1307F-6295-BB66-FDEE-5D39BF1127BC}"/>
              </a:ext>
            </a:extLst>
          </p:cNvPr>
          <p:cNvSpPr/>
          <p:nvPr/>
        </p:nvSpPr>
        <p:spPr>
          <a:xfrm>
            <a:off x="103801" y="203200"/>
            <a:ext cx="6023461" cy="500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050" b="1" dirty="0">
              <a:solidFill>
                <a:sysClr val="windowText" lastClr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n-GB" sz="1000" b="1" dirty="0">
              <a:solidFill>
                <a:sysClr val="windowText" lastClr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How Different is it from Existing Ideas?</a:t>
            </a:r>
          </a:p>
          <a:p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Unlike traditional climate analysis tools, our solution: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Combines AI + ML + GIS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</a:t>
            </a: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real-time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climate predictions.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Uses Google Gemini AI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to generate </a:t>
            </a: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custom climate mitigation strategies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Geospatial heatmaps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visualize high-risk zones, making data actionable.</a:t>
            </a:r>
          </a:p>
          <a:p>
            <a:endParaRPr lang="en-IN" sz="1200" dirty="0">
              <a:solidFill>
                <a:sysClr val="windowText" lastClr="00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How Will it Solve the Problem?</a:t>
            </a:r>
          </a:p>
          <a:p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Current Challenges:</a:t>
            </a:r>
            <a:endParaRPr lang="en-IN" sz="1200" dirty="0">
              <a:solidFill>
                <a:sysClr val="windowText" lastClr="00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Climate risks are </a:t>
            </a: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hard to predict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with static models.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Lack of </a:t>
            </a: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real-time AI-driven insights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policymakers.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No interactive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geospatial tool for </a:t>
            </a: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climate data analysis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endParaRPr lang="en-IN" sz="1200" dirty="0">
              <a:solidFill>
                <a:sysClr val="windowText" lastClr="00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Our Solution: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Predicts </a:t>
            </a: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CO₂ emissions &amp; climate risks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accurately using </a:t>
            </a: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ML models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Generates AI-driven recommendations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governments &amp; industries.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Visualizes risk areas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on a global map for quick decision-making.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Deployable &amp; scalable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making it accessible for global use.</a:t>
            </a:r>
          </a:p>
          <a:p>
            <a:endParaRPr lang="en-IN" sz="1200" dirty="0">
              <a:solidFill>
                <a:sysClr val="windowText" lastClr="00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Unique Selling Proposition (USP):</a:t>
            </a:r>
          </a:p>
          <a:p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“AI-Driven Climate Intelligence for a Sustainable Future”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Predict, Analyse, &amp; Act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A one-stop AI-powered climate monitoring solution.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Real-time Insights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Instant risk assessment for effective policy changes.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Easy Deployment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Web-based solution for </a:t>
            </a: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any organization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to implement.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AI-Powered Decision Making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Helps industries &amp; governments take </a:t>
            </a:r>
            <a:r>
              <a:rPr lang="en-IN" sz="1200" b="1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data-backed actions</a:t>
            </a:r>
            <a:r>
              <a:rPr lang="en-IN" sz="1200" dirty="0">
                <a:solidFill>
                  <a:sysClr val="windowText" lastClr="0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endParaRPr lang="en-IN" sz="12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508A0-15B7-B1F1-B503-2349D9FD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151" y="661823"/>
            <a:ext cx="3137010" cy="330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04E204-B11D-9219-E1C0-2BB636C39F30}"/>
              </a:ext>
            </a:extLst>
          </p:cNvPr>
          <p:cNvSpPr txBox="1"/>
          <p:nvPr/>
        </p:nvSpPr>
        <p:spPr>
          <a:xfrm>
            <a:off x="6025376" y="4135420"/>
            <a:ext cx="25387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FIGURE 3. A mockup of the web application interface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A64531-FEC9-E191-47DE-7CED2990E45E}"/>
              </a:ext>
            </a:extLst>
          </p:cNvPr>
          <p:cNvSpPr/>
          <p:nvPr/>
        </p:nvSpPr>
        <p:spPr>
          <a:xfrm>
            <a:off x="106895" y="0"/>
            <a:ext cx="5402952" cy="5424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1. AI-Powered Climate Prediction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Uses </a:t>
            </a: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Machine Learning (Random Forest, XG Boost, LSTM)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to predict </a:t>
            </a: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CO₂ emissions, temperature changes, and pollution levels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algn="just"/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2. Google Gemini AI for Climate Insights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Generates </a:t>
            </a: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AI-driven climate mitigation strategies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based on real-time data.</a:t>
            </a:r>
          </a:p>
          <a:p>
            <a:pPr algn="just"/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3. Real-Time Geospatial Visualization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Interactive Folium Maps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show </a:t>
            </a: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high-risk climate zones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Helps </a:t>
            </a: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policymakers &amp; industries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make </a:t>
            </a: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data-driven decisions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algn="just"/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4. User-Friendly Web Application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Allows </a:t>
            </a: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users to upload climate datasets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and get predictions Instantly.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Cloud-based &amp; accessible from anywhere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algn="just"/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5. Explainable AI (SHAP Analysis)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Provides </a:t>
            </a: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transparent insights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on how ML models make predictions.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Helps build </a:t>
            </a: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trust &amp; reliability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in AI-powered climate forecasting.</a:t>
            </a:r>
          </a:p>
          <a:p>
            <a:pPr algn="just"/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6. Scalable &amp; Deployable on IDX 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Ready for </a:t>
            </a: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real-world implementation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with cloud deployment.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Can be </a:t>
            </a:r>
            <a:r>
              <a:rPr lang="en-IN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scaled for global use</a:t>
            </a:r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across organizations</a:t>
            </a:r>
            <a:r>
              <a:rPr lang="en-IN" sz="2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786471-867B-1671-3FBD-36272133B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406" y="661639"/>
            <a:ext cx="4079157" cy="3233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2AB13-D2CA-A823-5EE9-F2FE717C4035}"/>
              </a:ext>
            </a:extLst>
          </p:cNvPr>
          <p:cNvSpPr txBox="1"/>
          <p:nvPr/>
        </p:nvSpPr>
        <p:spPr>
          <a:xfrm>
            <a:off x="4921406" y="4091148"/>
            <a:ext cx="4631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FIGURE 4</a:t>
            </a: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 Process Flow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68DC78-3A47-ED42-927D-46DEA855C02B}"/>
              </a:ext>
            </a:extLst>
          </p:cNvPr>
          <p:cNvSpPr/>
          <p:nvPr/>
        </p:nvSpPr>
        <p:spPr>
          <a:xfrm>
            <a:off x="143437" y="262374"/>
            <a:ext cx="4777968" cy="51435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or Use-case diagram:</a:t>
            </a:r>
          </a:p>
          <a:p>
            <a:pPr algn="just"/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Understanding the Process Flow:</a:t>
            </a:r>
          </a:p>
          <a:p>
            <a:pPr algn="just"/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</a:t>
            </a: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Process Flow Diagram (PFD)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shows how data moves through your AI-powered climate risk prediction system.</a:t>
            </a:r>
          </a:p>
          <a:p>
            <a:pPr algn="just"/>
            <a:endParaRPr lang="en-GB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key steps include: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Data Collection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Collect climate data from </a:t>
            </a: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databases, IoT sensors, satellites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Data Preprocessing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Clean, normalize, and prepare data for ML models.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Machine Learning Predictions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Use </a:t>
            </a: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Random Forest, XG Boost, LSTM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to forecast CO₂ levels &amp; climate risks.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Google Gemini AI Insights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Generate mitigation strategies using </a:t>
            </a: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AI-driven recommendations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Geospatial Visualization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Display climate risks using </a:t>
            </a: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Folium &amp; GIS mapping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User Interaction &amp; Decision Making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Policymakers, researchers, and industries use insights for </a:t>
            </a:r>
            <a:r>
              <a:rPr lang="en-GB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climate action</a:t>
            </a:r>
            <a:r>
              <a:rPr lang="en-GB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170336" y="335760"/>
            <a:ext cx="4617061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Overview:</a:t>
            </a:r>
          </a:p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</a:t>
            </a: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 Climate Risk Predictor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uses </a:t>
            </a: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machine learning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to analyze CO₂ emissions and predict climate-related risks. The wireframe will showcase the user flow from input collection to risk assessment visualization.</a:t>
            </a:r>
          </a:p>
          <a:p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Wireframe Sections:</a:t>
            </a:r>
          </a:p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1️⃣ </a:t>
            </a: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User Input Panel: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Users enter parameters like industrial emissions, temperature, humidity, and location.</a:t>
            </a:r>
            <a:b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2️⃣ </a:t>
            </a: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 Processing Module: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The model processes the data, applies machine learning, and predicts future climate risks.</a:t>
            </a:r>
            <a:b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3️⃣ </a:t>
            </a: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Output Visualization: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Risk scores, CO₂ trends, and mitigation recommendations are displayed as graphs or heatmaps.</a:t>
            </a:r>
            <a:b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4️⃣ </a:t>
            </a: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User Actions: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Users can generate reports, receive alerts, or explore mitigation strategies.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EF0354-AF6C-80F4-37D2-FD8E0F3E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251" y="744575"/>
            <a:ext cx="3926281" cy="3403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6368A4-93C3-D554-7EFA-A1BEC5C424C9}"/>
              </a:ext>
            </a:extLst>
          </p:cNvPr>
          <p:cNvSpPr txBox="1"/>
          <p:nvPr/>
        </p:nvSpPr>
        <p:spPr>
          <a:xfrm>
            <a:off x="4943251" y="4325715"/>
            <a:ext cx="3926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5.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block diagram illustrating the AI-powered Climate Risk Prediction System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FD28466-804C-FD27-C02C-EA69AFF10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50" y="510025"/>
            <a:ext cx="89919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Overview: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architecture of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 Climate Risk Predictor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follows a structured workflow that integrates data collection, preprocessing, machine learning model deployment, and visualization to predict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CO₂ emissions and climate risks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 Below is a breakdown of each stage in the architecture: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162D51-6547-3A24-1DAD-6D3DBB6E2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50" y="1354961"/>
            <a:ext cx="8125942" cy="220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1. Data Collection Layer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Data Sources: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Climate databases (e.g., NOAA, NASA, IPCC)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Government &amp; environmental datasets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IoT sensors (air quality, temperature, humidity)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Satellite imagery for emissions detection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Data Ingestion: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APIs, web scraping, and real-time data streams collect structured and unstructured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2337CA-9710-2CAF-A75F-C2ADBB5BE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50" y="3234727"/>
            <a:ext cx="751038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2. Data Processing &amp; Storage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Data Preprocessing: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Handling missing values, normalizing data, and feature selection.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Converting categorical data into numerical values.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Data Storage: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Cloud Database: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Google Big Query / AWS S3 for scalable storage.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Local Storage: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CSV, JSON, or databases like PostgreSQL for structured storage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9CFAA013-8F69-B12E-45D2-977674E65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>
            <a:extLst>
              <a:ext uri="{FF2B5EF4-FFF2-40B4-BE49-F238E27FC236}">
                <a16:creationId xmlns:a16="http://schemas.microsoft.com/office/drawing/2014/main" id="{935295D7-F5B6-C275-567C-4E1BC02E67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>
            <a:extLst>
              <a:ext uri="{FF2B5EF4-FFF2-40B4-BE49-F238E27FC236}">
                <a16:creationId xmlns:a16="http://schemas.microsoft.com/office/drawing/2014/main" id="{AF6718AE-F109-3271-53FA-ED02B20767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20">
            <a:extLst>
              <a:ext uri="{FF2B5EF4-FFF2-40B4-BE49-F238E27FC236}">
                <a16:creationId xmlns:a16="http://schemas.microsoft.com/office/drawing/2014/main" id="{83F4DD7D-D99A-CE5D-BE15-65238C24B3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4A1B2-4E25-BFA3-7DDE-332F4C51AFC1}"/>
              </a:ext>
            </a:extLst>
          </p:cNvPr>
          <p:cNvSpPr txBox="1"/>
          <p:nvPr/>
        </p:nvSpPr>
        <p:spPr>
          <a:xfrm>
            <a:off x="58149" y="559610"/>
            <a:ext cx="5192752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3. Machine Learning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Feature Engineering:</a:t>
            </a:r>
            <a:endParaRPr lang="en-IN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Extracting meaningful features such as CO₂ levels, temperature variations, deforestation rates, and economic impact.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Model Selection:</a:t>
            </a:r>
            <a:endParaRPr lang="en-IN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Supervised Learning Models:</a:t>
            </a: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Decision Trees, Random Forest, XG Boost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Deep Learning Models:</a:t>
            </a: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LSTMs for time-series forecasting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NLP Models:</a:t>
            </a: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To analyse climate policies and reports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Training &amp; Validation:</a:t>
            </a:r>
            <a:endParaRPr lang="en-IN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Splitting data into training and testing 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Using </a:t>
            </a: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Vertex AI</a:t>
            </a: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or </a:t>
            </a: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AWS Sage Maker</a:t>
            </a: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scalable model training.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1F168-C184-9209-0F34-90A4E025967C}"/>
              </a:ext>
            </a:extLst>
          </p:cNvPr>
          <p:cNvSpPr txBox="1"/>
          <p:nvPr/>
        </p:nvSpPr>
        <p:spPr>
          <a:xfrm>
            <a:off x="81829" y="3543131"/>
            <a:ext cx="5192752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4. Future Enhancements: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Integrating Google Gemini APIs</a:t>
            </a: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advanced text-based climate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IDX-based development</a:t>
            </a: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seamless deployment and monitoring.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Enhanced IoT Integration</a:t>
            </a: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to capture real-time emissions data from industrial zones.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177085-0929-9C32-C539-161F5FA81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1" y="612836"/>
            <a:ext cx="3581399" cy="32142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080FA4-661A-F679-A6F9-B2865171F5FC}"/>
              </a:ext>
            </a:extLst>
          </p:cNvPr>
          <p:cNvSpPr txBox="1"/>
          <p:nvPr/>
        </p:nvSpPr>
        <p:spPr>
          <a:xfrm>
            <a:off x="5475250" y="4068562"/>
            <a:ext cx="35163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FIGURE 6.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architecture diagram for your AI-powered Climate Risk Prediction System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86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16317" y="636309"/>
            <a:ext cx="6096914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Google Sans"/>
                <a:ea typeface="Google Sans"/>
                <a:cs typeface="Google Sans"/>
                <a:sym typeface="Google Sans"/>
              </a:rPr>
              <a:t>Technologies to be used in the solution: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1️⃣ Machine Learning &amp; AI Models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Random Forest, XG Boost, LSTM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For CO₂ emissions and climate risk prediction.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SHAP (Explainable AI)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Provides transparency in AI decision-making.</a:t>
            </a:r>
          </a:p>
          <a:p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2️⃣ Google Gemini API Integration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AI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generates real-time </a:t>
            </a: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climate mitigation strategies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Enhances </a:t>
            </a: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decision-making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policymakers &amp; industries.</a:t>
            </a:r>
          </a:p>
          <a:p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3️⃣ Cloud Deployment &amp; Web Hosting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Cloud (IDX Platform)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Optimized for </a:t>
            </a: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scalability &amp; deployment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Lovable . dev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AI-powered </a:t>
            </a: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low-code deployment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rapid hosting.</a:t>
            </a:r>
          </a:p>
          <a:p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4️⃣ Geospatial Visualization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Folium (Python) + GIS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</a:t>
            </a: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Interactive risk maps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global climate insights.</a:t>
            </a:r>
          </a:p>
          <a:p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5️⃣ Web Application Frameworks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Fast API / Flask (Python)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Backend for </a:t>
            </a: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data processing &amp; AI execution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React.js / Lovable . dev UI</a:t>
            </a:r>
            <a:r>
              <a:rPr lang="en-IN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Interactive front-end dashboard.</a:t>
            </a:r>
          </a:p>
          <a:p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57263-C173-B4D1-6DAE-18268855F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63" y="636309"/>
            <a:ext cx="2984555" cy="2990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1BADF-FD64-55CC-D3FB-3C775EEEFAC3}"/>
              </a:ext>
            </a:extLst>
          </p:cNvPr>
          <p:cNvSpPr txBox="1"/>
          <p:nvPr/>
        </p:nvSpPr>
        <p:spPr>
          <a:xfrm>
            <a:off x="6066263" y="3983971"/>
            <a:ext cx="29290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FIGURE 7.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Tech Stack Diagram – Showing ML models, APIs, and cloud integration.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1554</Words>
  <Application>Microsoft Office PowerPoint</Application>
  <PresentationFormat>On-screen Show (16:9)</PresentationFormat>
  <Paragraphs>185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Wingdings</vt:lpstr>
      <vt:lpstr>Google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Manoj Pardesi</dc:creator>
  <cp:lastModifiedBy>Manoj Paradesi</cp:lastModifiedBy>
  <cp:revision>22</cp:revision>
  <dcterms:modified xsi:type="dcterms:W3CDTF">2025-03-01T14:43:38Z</dcterms:modified>
</cp:coreProperties>
</file>